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"/>
  </p:notesMasterIdLst>
  <p:handoutMasterIdLst>
    <p:handoutMasterId r:id="rId8"/>
  </p:handoutMasterIdLst>
  <p:sldIdLst>
    <p:sldId id="264" r:id="rId3"/>
    <p:sldId id="276" r:id="rId4"/>
    <p:sldId id="277" r:id="rId5"/>
    <p:sldId id="266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74" d="100"/>
          <a:sy n="74" d="100"/>
        </p:scale>
        <p:origin x="90" y="7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30.09.2015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30.09.2015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30.09.2015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30.09.2015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30.09.2015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30.09.2015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30.09.2015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30.09.2015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30.09.2015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30.09.2015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30.09.2015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30.09.2015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0196" y="1498601"/>
            <a:ext cx="7530761" cy="3298825"/>
          </a:xfrm>
        </p:spPr>
        <p:txBody>
          <a:bodyPr>
            <a:normAutofit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Помощь старшему поколению при</a:t>
            </a:r>
            <a:r>
              <a:rPr lang="ru-RU" sz="5400" b="0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работе с интернетом</a:t>
            </a: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Выполнил Воробьев А.  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Моей маме необходимо было поменять загранпаспорт </a:t>
            </a:r>
            <a:endParaRPr lang="ru-RU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r>
              <a:rPr lang="ru-RU" dirty="0" smtClean="0">
                <a:solidFill>
                  <a:srgbClr val="374C81"/>
                </a:solidFill>
                <a:latin typeface="Century Gothic"/>
              </a:rPr>
              <a:t>Думал, что всегда меня будут учить родители, а тут появилась возможность мне хоть чему то </a:t>
            </a:r>
            <a:r>
              <a:rPr lang="ru-RU" smtClean="0">
                <a:solidFill>
                  <a:srgbClr val="374C81"/>
                </a:solidFill>
                <a:latin typeface="Century Gothic"/>
              </a:rPr>
              <a:t>научить их! </a:t>
            </a: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3034014"/>
            <a:ext cx="3740091" cy="3819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527176"/>
            <a:ext cx="4860032" cy="364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748" y="6272034"/>
            <a:ext cx="706635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000" dirty="0" smtClean="0"/>
              <a:t>Регистрация и запись на прием на портале </a:t>
            </a:r>
            <a:r>
              <a:rPr lang="ru-RU" sz="2000" dirty="0" err="1" smtClean="0"/>
              <a:t>госуслуг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475" y="227527"/>
            <a:ext cx="10157354" cy="1397000"/>
          </a:xfrm>
        </p:spPr>
        <p:txBody>
          <a:bodyPr>
            <a:normAutofit fontScale="90000"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Отец нуждается</a:t>
            </a:r>
            <a:r>
              <a:rPr lang="ru-RU" b="0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в помощи при просмотре изменений в правилах дорожного движения</a:t>
            </a:r>
            <a:endParaRPr lang="ru-RU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988840"/>
            <a:ext cx="3734646" cy="447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3212976"/>
            <a:ext cx="6094310" cy="3555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9478" y="2197152"/>
            <a:ext cx="327205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Всегда рад помочь!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884" y="851694"/>
            <a:ext cx="7008574" cy="1296987"/>
          </a:xfrm>
        </p:spPr>
        <p:txBody>
          <a:bodyPr/>
          <a:lstStyle/>
          <a:p>
            <a:r>
              <a:rPr lang="ru-RU" dirty="0" smtClean="0"/>
              <a:t>Спасибо за внимание!!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64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Books_16x9</vt:lpstr>
      <vt:lpstr>Помощь старшему поколению при работе с интернетом</vt:lpstr>
      <vt:lpstr>Моей маме необходимо было поменять загранпаспорт </vt:lpstr>
      <vt:lpstr>Отец нуждается в помощи при просмотре изменений в правилах дорожного движения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2015-09-30T11:13:13Z</dcterms:created>
  <dcterms:modified xsi:type="dcterms:W3CDTF">2015-09-30T11:29:16Z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